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196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11BAB-0126-4393-B4E6-36398B971BC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B0287-248C-442C-96C9-605AF0C32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1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7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6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15-0815-4CA9-9CEA-11615A9F9F7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Database System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2381" y="3861344"/>
            <a:ext cx="5686567" cy="263498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Instructor:</a:t>
            </a:r>
          </a:p>
          <a:p>
            <a:r>
              <a:rPr lang="en-US" sz="4000" b="1" dirty="0" err="1" smtClean="0"/>
              <a:t>Sadiq</a:t>
            </a:r>
            <a:r>
              <a:rPr lang="en-US" sz="4000" b="1" dirty="0" smtClean="0"/>
              <a:t> Shah</a:t>
            </a:r>
          </a:p>
          <a:p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Lecture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02)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Database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1"/>
            <a:ext cx="8998929" cy="4811594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developers: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developers are persons such as systems analysts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programmers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design new application programs.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tools for system requirements analysis and program design.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users: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are persons throughout the organization who add,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delete,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 data in the database and who request or receive information from it.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user interactions with the database must be routed through the DBMS.</a:t>
            </a:r>
          </a:p>
        </p:txBody>
      </p:sp>
    </p:spTree>
    <p:extLst>
      <p:ext uri="{BB962C8B-B14F-4D97-AF65-F5344CB8AC3E}">
        <p14:creationId xmlns:p14="http://schemas.microsoft.com/office/powerpoint/2010/main" val="35574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Costs and Risks of the Database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312827" cy="3880773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database is not a silver bullet, and it does not have the magic power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Harry Potter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with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business decision, the database approach entails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additional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and risks that must be recognized and managed when it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NEW, SPECIALIZED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AND MANAGEMENT COST AND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FOR EXPLICIT BACKUP AND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RECOVERY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CONFLICT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Costs and Risks of the Database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67167" cy="4697411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NEW, SPECIALIZED PERSONNEL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Frequently, organizations that adopt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approach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hire or train individuals to design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implement.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because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changes in technology, these new people will have to be retrained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upgraded 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regular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basis.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MANAGEMENT COST AND COMPLEXITY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multiuser database management system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large and complex suite of software that has a high initial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cost, requires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staff of trained personnel to install and operate, and has substantial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maintenance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support costs.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 system may also require upgrades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and data communications systems in the organization. Substantial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normally required on an ongoing basis to keep up with new releases and upgrades.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Costs and Risks of the Database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128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legacy system is widely used to refer to older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organization that are based on file processing and/or older database technology.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 of converting these older systems to modern database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technology—measured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of dollars, time, and organizational commitment—may often seem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prohibitive 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organization.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EXPLICIT BACKUP AND RECOVERY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shared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must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accurate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available at all times.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that comprehensive procedures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developed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used for providing backup copies of data and for restoring a database when damage occurs. These considerations have acquired increased urgency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security-conscious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Costs and Risks of the Database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top management support of and commitment to the database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lacking, end-user development of stand-alone databases is likely to proliferate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has shown that conflicts on data definitions, data formats and coding,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rights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shared data, and associated issues are frequent and often difficult to resolve.</a:t>
            </a:r>
          </a:p>
        </p:txBody>
      </p:sp>
    </p:spTree>
    <p:extLst>
      <p:ext uri="{BB962C8B-B14F-4D97-AF65-F5344CB8AC3E}">
        <p14:creationId xmlns:p14="http://schemas.microsoft.com/office/powerpoint/2010/main" val="2709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62" y="172871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The Database Environment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7422" y="1493671"/>
            <a:ext cx="10904561" cy="3880773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major components of a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typical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database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environment and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their relationships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074" y="1897039"/>
            <a:ext cx="7096835" cy="496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Database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90248" cy="4540462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Computer-aided software engineering (CASE)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are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design databases and application programs.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help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creation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data models and in some cases can also help automatically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“code” needed to create the database.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the use of automated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design and development throughout the text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Repository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repository is a centralized knowledge base for all data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definitions, data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relationships, screen and report formats, and other system components.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repository contains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extended set of metadata important for managing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 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as other components of an information system.</a:t>
            </a:r>
          </a:p>
        </p:txBody>
      </p:sp>
    </p:spTree>
    <p:extLst>
      <p:ext uri="{BB962C8B-B14F-4D97-AF65-F5344CB8AC3E}">
        <p14:creationId xmlns:p14="http://schemas.microsoft.com/office/powerpoint/2010/main" val="20886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Database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DBMS: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DBMS is a software system that is used to create, maintain,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controlled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user databases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Serve, Oracle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is an organized collection of logically related data,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designed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meet the information needs of multiple users in an organization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distinguish between the database and the repository.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repository contains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 of data, whereas the database contains occurrences of data.</a:t>
            </a:r>
          </a:p>
        </p:txBody>
      </p:sp>
    </p:spTree>
    <p:extLst>
      <p:ext uri="{BB962C8B-B14F-4D97-AF65-F5344CB8AC3E}">
        <p14:creationId xmlns:p14="http://schemas.microsoft.com/office/powerpoint/2010/main" val="9374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Database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81405"/>
          </a:xfrm>
        </p:spPr>
        <p:txBody>
          <a:bodyPr>
            <a:no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Computer-based application programs are used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the database and provide information to users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interface includes languages, menus, and other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 by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users interact with various system components, such as CASE tools,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programs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DBMS, and the repository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and database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administrators: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administrators are persons who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responsible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overall management of data resources in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3855020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533</TotalTime>
  <Words>788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Database System</vt:lpstr>
      <vt:lpstr>Costs and Risks of the Database Approach</vt:lpstr>
      <vt:lpstr>Costs and Risks of the Database Approach</vt:lpstr>
      <vt:lpstr>Costs and Risks of the Database Approach</vt:lpstr>
      <vt:lpstr>Costs and Risks of the Database Approach</vt:lpstr>
      <vt:lpstr>Components Of The Database Environment</vt:lpstr>
      <vt:lpstr>Components Of The Database Environment</vt:lpstr>
      <vt:lpstr>Components Of The Database Environment</vt:lpstr>
      <vt:lpstr>Components Of The Database Environment</vt:lpstr>
      <vt:lpstr>Components Of The Database Environment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</dc:title>
  <dc:creator>Shah</dc:creator>
  <cp:lastModifiedBy>user</cp:lastModifiedBy>
  <cp:revision>35</cp:revision>
  <dcterms:created xsi:type="dcterms:W3CDTF">2019-02-28T05:20:25Z</dcterms:created>
  <dcterms:modified xsi:type="dcterms:W3CDTF">2020-06-01T11:51:47Z</dcterms:modified>
</cp:coreProperties>
</file>